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4757" autoAdjust="0"/>
  </p:normalViewPr>
  <p:slideViewPr>
    <p:cSldViewPr snapToGrid="0">
      <p:cViewPr varScale="1">
        <p:scale>
          <a:sx n="111" d="100"/>
          <a:sy n="111" d="100"/>
        </p:scale>
        <p:origin x="-468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Лев Устюгов" userId="d6051a2abc21d10d" providerId="LiveId" clId="{74B3C155-C0BA-4315-9721-2D7AC7EED1BF}"/>
    <pc:docChg chg="undo custSel addSld modSld">
      <pc:chgData name="Лев Устюгов" userId="d6051a2abc21d10d" providerId="LiveId" clId="{74B3C155-C0BA-4315-9721-2D7AC7EED1BF}" dt="2021-11-15T16:47:39.717" v="292" actId="255"/>
      <pc:docMkLst>
        <pc:docMk/>
      </pc:docMkLst>
      <pc:sldChg chg="modSp mod">
        <pc:chgData name="Лев Устюгов" userId="d6051a2abc21d10d" providerId="LiveId" clId="{74B3C155-C0BA-4315-9721-2D7AC7EED1BF}" dt="2021-11-14T19:48:47.359" v="221" actId="123"/>
        <pc:sldMkLst>
          <pc:docMk/>
          <pc:sldMk cId="3792292703" sldId="256"/>
        </pc:sldMkLst>
        <pc:spChg chg="mod">
          <ac:chgData name="Лев Устюгов" userId="d6051a2abc21d10d" providerId="LiveId" clId="{74B3C155-C0BA-4315-9721-2D7AC7EED1BF}" dt="2021-11-14T19:13:07.410" v="147" actId="122"/>
          <ac:spMkLst>
            <pc:docMk/>
            <pc:sldMk cId="3792292703" sldId="256"/>
            <ac:spMk id="2" creationId="{26C82BF7-78A9-4589-9114-989AE66838CF}"/>
          </ac:spMkLst>
        </pc:spChg>
        <pc:spChg chg="mod">
          <ac:chgData name="Лев Устюгов" userId="d6051a2abc21d10d" providerId="LiveId" clId="{74B3C155-C0BA-4315-9721-2D7AC7EED1BF}" dt="2021-11-14T19:48:47.359" v="221" actId="123"/>
          <ac:spMkLst>
            <pc:docMk/>
            <pc:sldMk cId="3792292703" sldId="256"/>
            <ac:spMk id="3" creationId="{63D2FC97-0279-4DC9-9CF7-26D4D8D5E983}"/>
          </ac:spMkLst>
        </pc:spChg>
      </pc:sldChg>
      <pc:sldChg chg="modSp mod">
        <pc:chgData name="Лев Устюгов" userId="d6051a2abc21d10d" providerId="LiveId" clId="{74B3C155-C0BA-4315-9721-2D7AC7EED1BF}" dt="2021-11-14T19:49:04.923" v="223" actId="14100"/>
        <pc:sldMkLst>
          <pc:docMk/>
          <pc:sldMk cId="3029687721" sldId="257"/>
        </pc:sldMkLst>
        <pc:spChg chg="mod">
          <ac:chgData name="Лев Устюгов" userId="d6051a2abc21d10d" providerId="LiveId" clId="{74B3C155-C0BA-4315-9721-2D7AC7EED1BF}" dt="2021-11-14T19:49:04.923" v="223" actId="14100"/>
          <ac:spMkLst>
            <pc:docMk/>
            <pc:sldMk cId="3029687721" sldId="257"/>
            <ac:spMk id="3" creationId="{F574A5F8-713E-45E8-AD04-50CFFDDE1C47}"/>
          </ac:spMkLst>
        </pc:spChg>
      </pc:sldChg>
      <pc:sldChg chg="modSp mod">
        <pc:chgData name="Лев Устюгов" userId="d6051a2abc21d10d" providerId="LiveId" clId="{74B3C155-C0BA-4315-9721-2D7AC7EED1BF}" dt="2021-11-14T17:51:54.890" v="40" actId="14100"/>
        <pc:sldMkLst>
          <pc:docMk/>
          <pc:sldMk cId="4117326503" sldId="259"/>
        </pc:sldMkLst>
        <pc:picChg chg="mod">
          <ac:chgData name="Лев Устюгов" userId="d6051a2abc21d10d" providerId="LiveId" clId="{74B3C155-C0BA-4315-9721-2D7AC7EED1BF}" dt="2021-11-14T17:51:54.890" v="40" actId="14100"/>
          <ac:picMkLst>
            <pc:docMk/>
            <pc:sldMk cId="4117326503" sldId="259"/>
            <ac:picMk id="3" creationId="{42861B9B-A4EC-43BB-9C8B-B8C45D254ADD}"/>
          </ac:picMkLst>
        </pc:picChg>
        <pc:picChg chg="mod">
          <ac:chgData name="Лев Устюгов" userId="d6051a2abc21d10d" providerId="LiveId" clId="{74B3C155-C0BA-4315-9721-2D7AC7EED1BF}" dt="2021-11-14T17:51:52.537" v="39" actId="14100"/>
          <ac:picMkLst>
            <pc:docMk/>
            <pc:sldMk cId="4117326503" sldId="259"/>
            <ac:picMk id="5" creationId="{8519041F-25CC-47D0-B6C9-B459E658C1C9}"/>
          </ac:picMkLst>
        </pc:picChg>
      </pc:sldChg>
      <pc:sldChg chg="modSp mod">
        <pc:chgData name="Лев Устюгов" userId="d6051a2abc21d10d" providerId="LiveId" clId="{74B3C155-C0BA-4315-9721-2D7AC7EED1BF}" dt="2021-11-14T17:52:43.676" v="48" actId="14100"/>
        <pc:sldMkLst>
          <pc:docMk/>
          <pc:sldMk cId="3666113721" sldId="260"/>
        </pc:sldMkLst>
        <pc:picChg chg="mod">
          <ac:chgData name="Лев Устюгов" userId="d6051a2abc21d10d" providerId="LiveId" clId="{74B3C155-C0BA-4315-9721-2D7AC7EED1BF}" dt="2021-11-14T17:52:43.676" v="48" actId="14100"/>
          <ac:picMkLst>
            <pc:docMk/>
            <pc:sldMk cId="3666113721" sldId="260"/>
            <ac:picMk id="3" creationId="{B7BE5236-6ACC-4A09-A24C-C21ED713C5C2}"/>
          </ac:picMkLst>
        </pc:picChg>
        <pc:picChg chg="mod">
          <ac:chgData name="Лев Устюгов" userId="d6051a2abc21d10d" providerId="LiveId" clId="{74B3C155-C0BA-4315-9721-2D7AC7EED1BF}" dt="2021-11-14T17:52:38.132" v="47" actId="14100"/>
          <ac:picMkLst>
            <pc:docMk/>
            <pc:sldMk cId="3666113721" sldId="260"/>
            <ac:picMk id="5" creationId="{0A29AAE5-6F99-4313-8162-6B4B4AA0D440}"/>
          </ac:picMkLst>
        </pc:picChg>
      </pc:sldChg>
      <pc:sldChg chg="modSp mod">
        <pc:chgData name="Лев Устюгов" userId="d6051a2abc21d10d" providerId="LiveId" clId="{74B3C155-C0BA-4315-9721-2D7AC7EED1BF}" dt="2021-11-14T19:49:17.765" v="224" actId="123"/>
        <pc:sldMkLst>
          <pc:docMk/>
          <pc:sldMk cId="4155145433" sldId="261"/>
        </pc:sldMkLst>
        <pc:spChg chg="mod">
          <ac:chgData name="Лев Устюгов" userId="d6051a2abc21d10d" providerId="LiveId" clId="{74B3C155-C0BA-4315-9721-2D7AC7EED1BF}" dt="2021-11-14T19:49:17.765" v="224" actId="123"/>
          <ac:spMkLst>
            <pc:docMk/>
            <pc:sldMk cId="4155145433" sldId="261"/>
            <ac:spMk id="3" creationId="{6ED41FD8-DE50-4FC0-8B2C-3B8B2272F352}"/>
          </ac:spMkLst>
        </pc:spChg>
      </pc:sldChg>
      <pc:sldChg chg="modSp mod">
        <pc:chgData name="Лев Устюгов" userId="d6051a2abc21d10d" providerId="LiveId" clId="{74B3C155-C0BA-4315-9721-2D7AC7EED1BF}" dt="2021-11-14T19:49:54.291" v="233" actId="14100"/>
        <pc:sldMkLst>
          <pc:docMk/>
          <pc:sldMk cId="2211374810" sldId="262"/>
        </pc:sldMkLst>
        <pc:spChg chg="mod">
          <ac:chgData name="Лев Устюгов" userId="d6051a2abc21d10d" providerId="LiveId" clId="{74B3C155-C0BA-4315-9721-2D7AC7EED1BF}" dt="2021-11-14T19:49:48.687" v="232" actId="404"/>
          <ac:spMkLst>
            <pc:docMk/>
            <pc:sldMk cId="2211374810" sldId="262"/>
            <ac:spMk id="5" creationId="{6752F49B-4599-4D3A-B826-0EADDDA3F5D1}"/>
          </ac:spMkLst>
        </pc:spChg>
        <pc:picChg chg="mod">
          <ac:chgData name="Лев Устюгов" userId="d6051a2abc21d10d" providerId="LiveId" clId="{74B3C155-C0BA-4315-9721-2D7AC7EED1BF}" dt="2021-11-14T19:49:54.291" v="233" actId="14100"/>
          <ac:picMkLst>
            <pc:docMk/>
            <pc:sldMk cId="2211374810" sldId="262"/>
            <ac:picMk id="3" creationId="{1C6CDC4D-0924-431E-98A5-436650A81AA8}"/>
          </ac:picMkLst>
        </pc:picChg>
      </pc:sldChg>
      <pc:sldChg chg="modSp mod">
        <pc:chgData name="Лев Устюгов" userId="d6051a2abc21d10d" providerId="LiveId" clId="{74B3C155-C0BA-4315-9721-2D7AC7EED1BF}" dt="2021-11-14T19:50:01.858" v="234" actId="123"/>
        <pc:sldMkLst>
          <pc:docMk/>
          <pc:sldMk cId="1325905788" sldId="263"/>
        </pc:sldMkLst>
        <pc:spChg chg="mod">
          <ac:chgData name="Лев Устюгов" userId="d6051a2abc21d10d" providerId="LiveId" clId="{74B3C155-C0BA-4315-9721-2D7AC7EED1BF}" dt="2021-11-14T19:50:01.858" v="234" actId="123"/>
          <ac:spMkLst>
            <pc:docMk/>
            <pc:sldMk cId="1325905788" sldId="263"/>
            <ac:spMk id="3" creationId="{4334ADF6-985B-4C2D-8F1D-D94F0D1EFA85}"/>
          </ac:spMkLst>
        </pc:spChg>
      </pc:sldChg>
      <pc:sldChg chg="modSp mod">
        <pc:chgData name="Лев Устюгов" userId="d6051a2abc21d10d" providerId="LiveId" clId="{74B3C155-C0BA-4315-9721-2D7AC7EED1BF}" dt="2021-11-14T19:50:30.691" v="237" actId="1076"/>
        <pc:sldMkLst>
          <pc:docMk/>
          <pc:sldMk cId="78744794" sldId="264"/>
        </pc:sldMkLst>
        <pc:spChg chg="mod">
          <ac:chgData name="Лев Устюгов" userId="d6051a2abc21d10d" providerId="LiveId" clId="{74B3C155-C0BA-4315-9721-2D7AC7EED1BF}" dt="2021-11-14T19:34:20.292" v="202" actId="20577"/>
          <ac:spMkLst>
            <pc:docMk/>
            <pc:sldMk cId="78744794" sldId="264"/>
            <ac:spMk id="3" creationId="{A3ACF47A-C70C-4C07-9CEC-4F9032B636C4}"/>
          </ac:spMkLst>
        </pc:spChg>
        <pc:spChg chg="mod">
          <ac:chgData name="Лев Устюгов" userId="d6051a2abc21d10d" providerId="LiveId" clId="{74B3C155-C0BA-4315-9721-2D7AC7EED1BF}" dt="2021-11-14T19:50:30.691" v="237" actId="1076"/>
          <ac:spMkLst>
            <pc:docMk/>
            <pc:sldMk cId="78744794" sldId="264"/>
            <ac:spMk id="7" creationId="{868E38AE-B328-46A2-8C3B-094AF91BFDF4}"/>
          </ac:spMkLst>
        </pc:spChg>
        <pc:picChg chg="mod">
          <ac:chgData name="Лев Устюгов" userId="d6051a2abc21d10d" providerId="LiveId" clId="{74B3C155-C0BA-4315-9721-2D7AC7EED1BF}" dt="2021-11-14T19:35:38.106" v="203" actId="1076"/>
          <ac:picMkLst>
            <pc:docMk/>
            <pc:sldMk cId="78744794" sldId="264"/>
            <ac:picMk id="5" creationId="{7CA238C9-E5A0-42C6-BC92-7128F6BC2BB0}"/>
          </ac:picMkLst>
        </pc:picChg>
      </pc:sldChg>
      <pc:sldChg chg="modSp mod">
        <pc:chgData name="Лев Устюгов" userId="d6051a2abc21d10d" providerId="LiveId" clId="{74B3C155-C0BA-4315-9721-2D7AC7EED1BF}" dt="2021-11-14T19:50:54.062" v="238" actId="948"/>
        <pc:sldMkLst>
          <pc:docMk/>
          <pc:sldMk cId="899488180" sldId="265"/>
        </pc:sldMkLst>
        <pc:spChg chg="mod">
          <ac:chgData name="Лев Устюгов" userId="d6051a2abc21d10d" providerId="LiveId" clId="{74B3C155-C0BA-4315-9721-2D7AC7EED1BF}" dt="2021-11-14T19:50:54.062" v="238" actId="948"/>
          <ac:spMkLst>
            <pc:docMk/>
            <pc:sldMk cId="899488180" sldId="265"/>
            <ac:spMk id="5" creationId="{60580425-F8A3-4315-9AC4-C46513E3B0FB}"/>
          </ac:spMkLst>
        </pc:spChg>
        <pc:picChg chg="mod">
          <ac:chgData name="Лев Устюгов" userId="d6051a2abc21d10d" providerId="LiveId" clId="{74B3C155-C0BA-4315-9721-2D7AC7EED1BF}" dt="2021-11-14T17:53:06.786" v="50" actId="14100"/>
          <ac:picMkLst>
            <pc:docMk/>
            <pc:sldMk cId="899488180" sldId="265"/>
            <ac:picMk id="3" creationId="{B2F43B33-AFB5-4578-96AB-107464CCE8FB}"/>
          </ac:picMkLst>
        </pc:picChg>
      </pc:sldChg>
      <pc:sldChg chg="modSp mod">
        <pc:chgData name="Лев Устюгов" userId="d6051a2abc21d10d" providerId="LiveId" clId="{74B3C155-C0BA-4315-9721-2D7AC7EED1BF}" dt="2021-11-14T19:51:18.923" v="240" actId="1076"/>
        <pc:sldMkLst>
          <pc:docMk/>
          <pc:sldMk cId="156617983" sldId="266"/>
        </pc:sldMkLst>
        <pc:spChg chg="mod">
          <ac:chgData name="Лев Устюгов" userId="d6051a2abc21d10d" providerId="LiveId" clId="{74B3C155-C0BA-4315-9721-2D7AC7EED1BF}" dt="2021-11-14T19:51:18.923" v="240" actId="1076"/>
          <ac:spMkLst>
            <pc:docMk/>
            <pc:sldMk cId="156617983" sldId="266"/>
            <ac:spMk id="5" creationId="{AF2F6B66-F3A5-4539-BD96-353F9F781039}"/>
          </ac:spMkLst>
        </pc:spChg>
        <pc:picChg chg="mod">
          <ac:chgData name="Лев Устюгов" userId="d6051a2abc21d10d" providerId="LiveId" clId="{74B3C155-C0BA-4315-9721-2D7AC7EED1BF}" dt="2021-11-14T17:53:15.734" v="51" actId="14100"/>
          <ac:picMkLst>
            <pc:docMk/>
            <pc:sldMk cId="156617983" sldId="266"/>
            <ac:picMk id="3" creationId="{040D84E5-75C9-4534-A195-913572F2D1A9}"/>
          </ac:picMkLst>
        </pc:picChg>
        <pc:picChg chg="mod">
          <ac:chgData name="Лев Устюгов" userId="d6051a2abc21d10d" providerId="LiveId" clId="{74B3C155-C0BA-4315-9721-2D7AC7EED1BF}" dt="2021-11-14T17:53:19.189" v="52" actId="14100"/>
          <ac:picMkLst>
            <pc:docMk/>
            <pc:sldMk cId="156617983" sldId="266"/>
            <ac:picMk id="7" creationId="{47822C04-469A-4976-AB39-1C94684644A5}"/>
          </ac:picMkLst>
        </pc:picChg>
      </pc:sldChg>
      <pc:sldChg chg="modSp mod">
        <pc:chgData name="Лев Устюгов" userId="d6051a2abc21d10d" providerId="LiveId" clId="{74B3C155-C0BA-4315-9721-2D7AC7EED1BF}" dt="2021-11-14T19:43:18.311" v="209" actId="20577"/>
        <pc:sldMkLst>
          <pc:docMk/>
          <pc:sldMk cId="735556829" sldId="267"/>
        </pc:sldMkLst>
        <pc:spChg chg="mod">
          <ac:chgData name="Лев Устюгов" userId="d6051a2abc21d10d" providerId="LiveId" clId="{74B3C155-C0BA-4315-9721-2D7AC7EED1BF}" dt="2021-11-14T19:43:18.311" v="209" actId="20577"/>
          <ac:spMkLst>
            <pc:docMk/>
            <pc:sldMk cId="735556829" sldId="267"/>
            <ac:spMk id="7" creationId="{61922CD7-84C5-4B6F-AC61-ED95BE9A0C4D}"/>
          </ac:spMkLst>
        </pc:spChg>
        <pc:picChg chg="mod">
          <ac:chgData name="Лев Устюгов" userId="d6051a2abc21d10d" providerId="LiveId" clId="{74B3C155-C0BA-4315-9721-2D7AC7EED1BF}" dt="2021-11-14T17:53:39.504" v="56" actId="14100"/>
          <ac:picMkLst>
            <pc:docMk/>
            <pc:sldMk cId="735556829" sldId="267"/>
            <ac:picMk id="3" creationId="{83038EA2-4CCD-4DBB-A9B8-70D56BED859C}"/>
          </ac:picMkLst>
        </pc:picChg>
        <pc:picChg chg="mod">
          <ac:chgData name="Лев Устюгов" userId="d6051a2abc21d10d" providerId="LiveId" clId="{74B3C155-C0BA-4315-9721-2D7AC7EED1BF}" dt="2021-11-14T17:53:46.890" v="57" actId="14100"/>
          <ac:picMkLst>
            <pc:docMk/>
            <pc:sldMk cId="735556829" sldId="267"/>
            <ac:picMk id="5" creationId="{31D277B8-78E2-4B3F-A607-0D634B1F4579}"/>
          </ac:picMkLst>
        </pc:picChg>
      </pc:sldChg>
      <pc:sldChg chg="modSp mod">
        <pc:chgData name="Лев Устюгов" userId="d6051a2abc21d10d" providerId="LiveId" clId="{74B3C155-C0BA-4315-9721-2D7AC7EED1BF}" dt="2021-11-14T19:51:33.480" v="242" actId="20577"/>
        <pc:sldMkLst>
          <pc:docMk/>
          <pc:sldMk cId="3272217601" sldId="268"/>
        </pc:sldMkLst>
        <pc:spChg chg="mod">
          <ac:chgData name="Лев Устюгов" userId="d6051a2abc21d10d" providerId="LiveId" clId="{74B3C155-C0BA-4315-9721-2D7AC7EED1BF}" dt="2021-11-14T19:51:33.480" v="242" actId="20577"/>
          <ac:spMkLst>
            <pc:docMk/>
            <pc:sldMk cId="3272217601" sldId="268"/>
            <ac:spMk id="9" creationId="{E5AE897F-B6EB-41E5-B10E-87BC0495ADD5}"/>
          </ac:spMkLst>
        </pc:spChg>
        <pc:picChg chg="mod">
          <ac:chgData name="Лев Устюгов" userId="d6051a2abc21d10d" providerId="LiveId" clId="{74B3C155-C0BA-4315-9721-2D7AC7EED1BF}" dt="2021-11-14T17:53:56.328" v="58" actId="14100"/>
          <ac:picMkLst>
            <pc:docMk/>
            <pc:sldMk cId="3272217601" sldId="268"/>
            <ac:picMk id="3" creationId="{46D7BAA5-F227-47C0-B8ED-C1F22F5B302C}"/>
          </ac:picMkLst>
        </pc:picChg>
      </pc:sldChg>
      <pc:sldChg chg="modSp mod">
        <pc:chgData name="Лев Устюгов" userId="d6051a2abc21d10d" providerId="LiveId" clId="{74B3C155-C0BA-4315-9721-2D7AC7EED1BF}" dt="2021-11-14T19:52:11.259" v="244" actId="123"/>
        <pc:sldMkLst>
          <pc:docMk/>
          <pc:sldMk cId="3265471433" sldId="269"/>
        </pc:sldMkLst>
        <pc:spChg chg="mod">
          <ac:chgData name="Лев Устюгов" userId="d6051a2abc21d10d" providerId="LiveId" clId="{74B3C155-C0BA-4315-9721-2D7AC7EED1BF}" dt="2021-11-14T19:52:11.259" v="244" actId="123"/>
          <ac:spMkLst>
            <pc:docMk/>
            <pc:sldMk cId="3265471433" sldId="269"/>
            <ac:spMk id="9" creationId="{7C165190-343F-49EB-8B8C-0C2B7ED6AF2E}"/>
          </ac:spMkLst>
        </pc:spChg>
      </pc:sldChg>
      <pc:sldChg chg="addSp delSp modSp mod">
        <pc:chgData name="Лев Устюгов" userId="d6051a2abc21d10d" providerId="LiveId" clId="{74B3C155-C0BA-4315-9721-2D7AC7EED1BF}" dt="2021-11-15T16:37:06.921" v="266" actId="14100"/>
        <pc:sldMkLst>
          <pc:docMk/>
          <pc:sldMk cId="431473042" sldId="270"/>
        </pc:sldMkLst>
        <pc:spChg chg="add del mod">
          <ac:chgData name="Лев Устюгов" userId="d6051a2abc21d10d" providerId="LiveId" clId="{74B3C155-C0BA-4315-9721-2D7AC7EED1BF}" dt="2021-11-14T17:54:50.147" v="74" actId="478"/>
          <ac:spMkLst>
            <pc:docMk/>
            <pc:sldMk cId="431473042" sldId="270"/>
            <ac:spMk id="2" creationId="{E3C08608-EFF7-4BFF-8FC7-7A08F8E0062E}"/>
          </ac:spMkLst>
        </pc:spChg>
        <pc:spChg chg="add del mod">
          <ac:chgData name="Лев Устюгов" userId="d6051a2abc21d10d" providerId="LiveId" clId="{74B3C155-C0BA-4315-9721-2D7AC7EED1BF}" dt="2021-11-14T17:54:52.486" v="77"/>
          <ac:spMkLst>
            <pc:docMk/>
            <pc:sldMk cId="431473042" sldId="270"/>
            <ac:spMk id="4" creationId="{8CE0A17F-6E68-42DB-B701-0A6F3619A32A}"/>
          </ac:spMkLst>
        </pc:spChg>
        <pc:spChg chg="mod">
          <ac:chgData name="Лев Устюгов" userId="d6051a2abc21d10d" providerId="LiveId" clId="{74B3C155-C0BA-4315-9721-2D7AC7EED1BF}" dt="2021-11-14T19:46:35.013" v="219" actId="20577"/>
          <ac:spMkLst>
            <pc:docMk/>
            <pc:sldMk cId="431473042" sldId="270"/>
            <ac:spMk id="5" creationId="{80873ED3-E83D-4924-AFA7-2636A3BEB628}"/>
          </ac:spMkLst>
        </pc:spChg>
        <pc:picChg chg="add del mod">
          <ac:chgData name="Лев Устюгов" userId="d6051a2abc21d10d" providerId="LiveId" clId="{74B3C155-C0BA-4315-9721-2D7AC7EED1BF}" dt="2021-11-14T18:37:37.196" v="99" actId="478"/>
          <ac:picMkLst>
            <pc:docMk/>
            <pc:sldMk cId="431473042" sldId="270"/>
            <ac:picMk id="3" creationId="{0E1AAF94-226A-4D53-8C40-D4F649EEBB01}"/>
          </ac:picMkLst>
        </pc:picChg>
        <pc:picChg chg="add del mod">
          <ac:chgData name="Лев Устюгов" userId="d6051a2abc21d10d" providerId="LiveId" clId="{74B3C155-C0BA-4315-9721-2D7AC7EED1BF}" dt="2021-11-15T16:36:44.856" v="261" actId="478"/>
          <ac:picMkLst>
            <pc:docMk/>
            <pc:sldMk cId="431473042" sldId="270"/>
            <ac:picMk id="3" creationId="{B9EC146A-CD87-4600-BF81-1A8C727918F9}"/>
          </ac:picMkLst>
        </pc:picChg>
        <pc:picChg chg="add mod">
          <ac:chgData name="Лев Устюгов" userId="d6051a2abc21d10d" providerId="LiveId" clId="{74B3C155-C0BA-4315-9721-2D7AC7EED1BF}" dt="2021-11-15T16:34:13.617" v="260" actId="14100"/>
          <ac:picMkLst>
            <pc:docMk/>
            <pc:sldMk cId="431473042" sldId="270"/>
            <ac:picMk id="4" creationId="{A1EE2743-160C-4088-BA9D-CA218F53B568}"/>
          </ac:picMkLst>
        </pc:picChg>
        <pc:picChg chg="add mod">
          <ac:chgData name="Лев Устюгов" userId="d6051a2abc21d10d" providerId="LiveId" clId="{74B3C155-C0BA-4315-9721-2D7AC7EED1BF}" dt="2021-11-15T16:37:06.921" v="266" actId="14100"/>
          <ac:picMkLst>
            <pc:docMk/>
            <pc:sldMk cId="431473042" sldId="270"/>
            <ac:picMk id="7" creationId="{BE7F717E-3082-4322-B23B-EAEAA1CFBD57}"/>
          </ac:picMkLst>
        </pc:picChg>
      </pc:sldChg>
      <pc:sldChg chg="addSp delSp modSp mod">
        <pc:chgData name="Лев Устюгов" userId="d6051a2abc21d10d" providerId="LiveId" clId="{74B3C155-C0BA-4315-9721-2D7AC7EED1BF}" dt="2021-11-14T19:52:31.074" v="245" actId="2711"/>
        <pc:sldMkLst>
          <pc:docMk/>
          <pc:sldMk cId="891248518" sldId="271"/>
        </pc:sldMkLst>
        <pc:spChg chg="mod">
          <ac:chgData name="Лев Устюгов" userId="d6051a2abc21d10d" providerId="LiveId" clId="{74B3C155-C0BA-4315-9721-2D7AC7EED1BF}" dt="2021-11-14T19:52:31.074" v="245" actId="2711"/>
          <ac:spMkLst>
            <pc:docMk/>
            <pc:sldMk cId="891248518" sldId="271"/>
            <ac:spMk id="3" creationId="{D2E527C6-2CB5-4692-8F87-FC02BA5E919B}"/>
          </ac:spMkLst>
        </pc:spChg>
        <pc:picChg chg="add mod">
          <ac:chgData name="Лев Устюгов" userId="d6051a2abc21d10d" providerId="LiveId" clId="{74B3C155-C0BA-4315-9721-2D7AC7EED1BF}" dt="2021-11-14T18:25:31.895" v="91" actId="14100"/>
          <ac:picMkLst>
            <pc:docMk/>
            <pc:sldMk cId="891248518" sldId="271"/>
            <ac:picMk id="4" creationId="{A27583D8-CF10-41E7-9F45-CD669DE9ED11}"/>
          </ac:picMkLst>
        </pc:picChg>
        <pc:picChg chg="del">
          <ac:chgData name="Лев Устюгов" userId="d6051a2abc21d10d" providerId="LiveId" clId="{74B3C155-C0BA-4315-9721-2D7AC7EED1BF}" dt="2021-11-14T18:24:57.748" v="85" actId="478"/>
          <ac:picMkLst>
            <pc:docMk/>
            <pc:sldMk cId="891248518" sldId="271"/>
            <ac:picMk id="5" creationId="{C013BDF2-529F-4127-B44A-676C5690132C}"/>
          </ac:picMkLst>
        </pc:picChg>
      </pc:sldChg>
      <pc:sldChg chg="modSp mod">
        <pc:chgData name="Лев Устюгов" userId="d6051a2abc21d10d" providerId="LiveId" clId="{74B3C155-C0BA-4315-9721-2D7AC7EED1BF}" dt="2021-11-14T19:52:42.239" v="247" actId="122"/>
        <pc:sldMkLst>
          <pc:docMk/>
          <pc:sldMk cId="3473606749" sldId="272"/>
        </pc:sldMkLst>
        <pc:spChg chg="mod">
          <ac:chgData name="Лев Устюгов" userId="d6051a2abc21d10d" providerId="LiveId" clId="{74B3C155-C0BA-4315-9721-2D7AC7EED1BF}" dt="2021-11-14T19:52:42.239" v="247" actId="122"/>
          <ac:spMkLst>
            <pc:docMk/>
            <pc:sldMk cId="3473606749" sldId="272"/>
            <ac:spMk id="5" creationId="{96CE6566-C80A-48C9-9F70-7A56E3646CC2}"/>
          </ac:spMkLst>
        </pc:spChg>
      </pc:sldChg>
      <pc:sldChg chg="addSp delSp modSp mod">
        <pc:chgData name="Лев Устюгов" userId="d6051a2abc21d10d" providerId="LiveId" clId="{74B3C155-C0BA-4315-9721-2D7AC7EED1BF}" dt="2021-11-14T19:52:54.154" v="249" actId="123"/>
        <pc:sldMkLst>
          <pc:docMk/>
          <pc:sldMk cId="4014430134" sldId="273"/>
        </pc:sldMkLst>
        <pc:spChg chg="mod">
          <ac:chgData name="Лев Устюгов" userId="d6051a2abc21d10d" providerId="LiveId" clId="{74B3C155-C0BA-4315-9721-2D7AC7EED1BF}" dt="2021-11-14T19:52:54.154" v="249" actId="123"/>
          <ac:spMkLst>
            <pc:docMk/>
            <pc:sldMk cId="4014430134" sldId="273"/>
            <ac:spMk id="3" creationId="{5DAC59AF-29EA-42F1-90BC-DAEFFA9F5B0F}"/>
          </ac:spMkLst>
        </pc:spChg>
        <pc:picChg chg="add mod">
          <ac:chgData name="Лев Устюгов" userId="d6051a2abc21d10d" providerId="LiveId" clId="{74B3C155-C0BA-4315-9721-2D7AC7EED1BF}" dt="2021-11-14T18:31:20.814" v="98" actId="1076"/>
          <ac:picMkLst>
            <pc:docMk/>
            <pc:sldMk cId="4014430134" sldId="273"/>
            <ac:picMk id="4" creationId="{0DCA186A-65A6-49E9-8E3C-7199536861A3}"/>
          </ac:picMkLst>
        </pc:picChg>
        <pc:picChg chg="del mod">
          <ac:chgData name="Лев Устюгов" userId="d6051a2abc21d10d" providerId="LiveId" clId="{74B3C155-C0BA-4315-9721-2D7AC7EED1BF}" dt="2021-11-14T18:30:20.257" v="92" actId="478"/>
          <ac:picMkLst>
            <pc:docMk/>
            <pc:sldMk cId="4014430134" sldId="273"/>
            <ac:picMk id="5" creationId="{F3E5D586-2C81-434B-861C-7F55472EC1F6}"/>
          </ac:picMkLst>
        </pc:picChg>
      </pc:sldChg>
      <pc:sldChg chg="addSp delSp modSp mod">
        <pc:chgData name="Лев Устюгов" userId="d6051a2abc21d10d" providerId="LiveId" clId="{74B3C155-C0BA-4315-9721-2D7AC7EED1BF}" dt="2021-11-15T16:43:29.226" v="275" actId="14100"/>
        <pc:sldMkLst>
          <pc:docMk/>
          <pc:sldMk cId="2794102733" sldId="274"/>
        </pc:sldMkLst>
        <pc:spChg chg="mod">
          <ac:chgData name="Лев Устюгов" userId="d6051a2abc21d10d" providerId="LiveId" clId="{74B3C155-C0BA-4315-9721-2D7AC7EED1BF}" dt="2021-11-14T18:40:04.265" v="113" actId="255"/>
          <ac:spMkLst>
            <pc:docMk/>
            <pc:sldMk cId="2794102733" sldId="274"/>
            <ac:spMk id="3" creationId="{0855CCB8-6974-4153-9A59-AF87E95021FB}"/>
          </ac:spMkLst>
        </pc:spChg>
        <pc:picChg chg="add del mod">
          <ac:chgData name="Лев Устюгов" userId="d6051a2abc21d10d" providerId="LiveId" clId="{74B3C155-C0BA-4315-9721-2D7AC7EED1BF}" dt="2021-11-15T16:42:57.885" v="267" actId="478"/>
          <ac:picMkLst>
            <pc:docMk/>
            <pc:sldMk cId="2794102733" sldId="274"/>
            <ac:picMk id="4" creationId="{9ED59AFA-17C8-42C2-A5F1-E3E45EC4332E}"/>
          </ac:picMkLst>
        </pc:picChg>
        <pc:picChg chg="add mod">
          <ac:chgData name="Лев Устюгов" userId="d6051a2abc21d10d" providerId="LiveId" clId="{74B3C155-C0BA-4315-9721-2D7AC7EED1BF}" dt="2021-11-15T16:43:29.226" v="275" actId="14100"/>
          <ac:picMkLst>
            <pc:docMk/>
            <pc:sldMk cId="2794102733" sldId="274"/>
            <ac:picMk id="5" creationId="{758520D4-8663-4013-B1A0-A2CA47DDE6B3}"/>
          </ac:picMkLst>
        </pc:picChg>
      </pc:sldChg>
      <pc:sldChg chg="addSp modSp new mod">
        <pc:chgData name="Лев Устюгов" userId="d6051a2abc21d10d" providerId="LiveId" clId="{74B3C155-C0BA-4315-9721-2D7AC7EED1BF}" dt="2021-11-15T16:47:39.717" v="292" actId="255"/>
        <pc:sldMkLst>
          <pc:docMk/>
          <pc:sldMk cId="1297490516" sldId="275"/>
        </pc:sldMkLst>
        <pc:spChg chg="add mod">
          <ac:chgData name="Лев Устюгов" userId="d6051a2abc21d10d" providerId="LiveId" clId="{74B3C155-C0BA-4315-9721-2D7AC7EED1BF}" dt="2021-11-15T16:47:39.717" v="292" actId="255"/>
          <ac:spMkLst>
            <pc:docMk/>
            <pc:sldMk cId="1297490516" sldId="275"/>
            <ac:spMk id="3" creationId="{E84955D4-AF30-4581-84E6-90827630E09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94E1ED-8B89-4440-904A-C9E011642B3B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29BA9D-97E5-4834-8192-68C41E0295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759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29BA9D-97E5-4834-8192-68C41E02956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134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29BA9D-97E5-4834-8192-68C41E02956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487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42AF-A3F5-4443-B1B8-20A76F8B2B6C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85290EA-3D26-4296-AE8D-F8EAEE780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678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42AF-A3F5-4443-B1B8-20A76F8B2B6C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0EA-3D26-4296-AE8D-F8EAEE780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733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42AF-A3F5-4443-B1B8-20A76F8B2B6C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85290EA-3D26-4296-AE8D-F8EAEE780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520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42AF-A3F5-4443-B1B8-20A76F8B2B6C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85290EA-3D26-4296-AE8D-F8EAEE780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382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42AF-A3F5-4443-B1B8-20A76F8B2B6C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85290EA-3D26-4296-AE8D-F8EAEE780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47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42AF-A3F5-4443-B1B8-20A76F8B2B6C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0EA-3D26-4296-AE8D-F8EAEE780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750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42AF-A3F5-4443-B1B8-20A76F8B2B6C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0EA-3D26-4296-AE8D-F8EAEE780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963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42AF-A3F5-4443-B1B8-20A76F8B2B6C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0EA-3D26-4296-AE8D-F8EAEE780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083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42AF-A3F5-4443-B1B8-20A76F8B2B6C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85290EA-3D26-4296-AE8D-F8EAEE780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07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42AF-A3F5-4443-B1B8-20A76F8B2B6C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85290EA-3D26-4296-AE8D-F8EAEE780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837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42AF-A3F5-4443-B1B8-20A76F8B2B6C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85290EA-3D26-4296-AE8D-F8EAEE78059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1916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42AF-A3F5-4443-B1B8-20A76F8B2B6C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85290EA-3D26-4296-AE8D-F8EAEE780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803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42AF-A3F5-4443-B1B8-20A76F8B2B6C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85290EA-3D26-4296-AE8D-F8EAEE78059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529337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42AF-A3F5-4443-B1B8-20A76F8B2B6C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85290EA-3D26-4296-AE8D-F8EAEE780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2991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42AF-A3F5-4443-B1B8-20A76F8B2B6C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0EA-3D26-4296-AE8D-F8EAEE780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314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F42AF-A3F5-4443-B1B8-20A76F8B2B6C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0EA-3D26-4296-AE8D-F8EAEE780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148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F42AF-A3F5-4443-B1B8-20A76F8B2B6C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85290EA-3D26-4296-AE8D-F8EAEE780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50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C82BF7-78A9-4589-9114-989AE66838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408" y="1756845"/>
            <a:ext cx="7399176" cy="1359580"/>
          </a:xfrm>
        </p:spPr>
        <p:txBody>
          <a:bodyPr>
            <a:noAutofit/>
          </a:bodyPr>
          <a:lstStyle/>
          <a:p>
            <a:pPr algn="ctr"/>
            <a:r>
              <a:rPr lang="ru-RU" sz="4800" b="1" i="1" dirty="0"/>
              <a:t>Жизнь </a:t>
            </a:r>
            <a:r>
              <a:rPr lang="ru-RU" sz="4800" b="1" i="1" dirty="0" err="1" smtClean="0"/>
              <a:t>туапсинцев</a:t>
            </a:r>
            <a:r>
              <a:rPr lang="ru-RU" sz="4800" b="1" i="1" dirty="0"/>
              <a:t/>
            </a:r>
            <a:br>
              <a:rPr lang="ru-RU" sz="4800" b="1" i="1" dirty="0"/>
            </a:br>
            <a:r>
              <a:rPr lang="ru-RU" sz="4800" b="1" i="1" dirty="0"/>
              <a:t>в годы Великой Отечественной войны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63D2FC97-0279-4DC9-9CF7-26D4D8D5E9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9976" y="3602038"/>
            <a:ext cx="9041362" cy="2061644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 материалам архивного отдела управления делами администрации муниципального образования Туапсинский район)</a:t>
            </a:r>
          </a:p>
        </p:txBody>
      </p:sp>
    </p:spTree>
    <p:extLst>
      <p:ext uri="{BB962C8B-B14F-4D97-AF65-F5344CB8AC3E}">
        <p14:creationId xmlns:p14="http://schemas.microsoft.com/office/powerpoint/2010/main" val="3792292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E3B327-B82E-4B38-A554-1538A912B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Туапсе: март </a:t>
            </a:r>
            <a:r>
              <a:rPr lang="ru-RU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1942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574A5F8-713E-45E8-AD04-50CFFDDE1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60849"/>
            <a:ext cx="8915400" cy="3834882"/>
          </a:xfrm>
        </p:spPr>
        <p:txBody>
          <a:bodyPr>
            <a:normAutofit/>
          </a:bodyPr>
          <a:lstStyle/>
          <a:p>
            <a:pPr indent="0" algn="just"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23 марта 1942 года для жителей города Туапсе - черная дата. Это дата первой массовой бомбардировки Туапсе. В тот день над Туапсе внезапно появились немецкие самолеты и стали бомбить город, порт, судоремонтный завод. При бомбежке улицы Полетаева погибли старики, женщины, дети.</a:t>
            </a:r>
          </a:p>
          <a:p>
            <a:pPr marL="432000" indent="648000" algn="just">
              <a:spcBef>
                <a:spcPts val="0"/>
              </a:spcBef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В коллекции документов участников Великой Отечественной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войны, жителей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Туапсинского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района,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хранится рукопись В.Г. Врублевского (дело №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4), в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которой он описывает этот трагический период. </a:t>
            </a:r>
          </a:p>
          <a:p>
            <a:pPr marL="432000" indent="648000" algn="just">
              <a:spcBef>
                <a:spcPts val="0"/>
              </a:spcBef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9687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F1430CC-9FBB-437F-9CE7-D686820AEB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888" y="125964"/>
            <a:ext cx="4237326" cy="660607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521E7822-B26E-49C2-B99B-437D995207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570" y="125962"/>
            <a:ext cx="4279602" cy="6610740"/>
          </a:xfrm>
          <a:prstGeom prst="rect">
            <a:avLst/>
          </a:prstGeom>
          <a:ln w="127000" cap="rnd">
            <a:solidFill>
              <a:srgbClr val="FFFFFF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96394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2861B9B-A4EC-43BB-9C8B-B8C45D254A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398" y="141461"/>
            <a:ext cx="4120739" cy="654058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519041F-25CC-47D0-B6C9-B459E658C1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189" y="141461"/>
            <a:ext cx="4120759" cy="6555003"/>
          </a:xfrm>
          <a:prstGeom prst="rect">
            <a:avLst/>
          </a:prstGeom>
          <a:ln w="127000" cap="rnd">
            <a:solidFill>
              <a:srgbClr val="FFFFFF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17326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7BE5236-6ACC-4A09-A24C-C21ED713C5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606" y="118875"/>
            <a:ext cx="4128154" cy="657421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A29AAE5-6F99-4313-8162-6B4B4AA0D4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673" y="187921"/>
            <a:ext cx="4128154" cy="6505172"/>
          </a:xfrm>
          <a:prstGeom prst="rect">
            <a:avLst/>
          </a:prstGeom>
          <a:ln w="127000" cap="rnd">
            <a:solidFill>
              <a:srgbClr val="FFFFFF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66113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ED41FD8-DE50-4FC0-8B2C-3B8B2272F352}"/>
              </a:ext>
            </a:extLst>
          </p:cNvPr>
          <p:cNvSpPr txBox="1"/>
          <p:nvPr/>
        </p:nvSpPr>
        <p:spPr>
          <a:xfrm>
            <a:off x="2901820" y="671804"/>
            <a:ext cx="8854751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/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Раненых и контуженых было более 300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человек, тем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менее всем поступившим была оказана медицинская помощь. Трудились не покладая рук. Врачи по много часов не отходили от рабочих мест. К обслуживающему персоналу присоединилось и гражданское население, в основном женщины.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работе по приемке и уходу за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ранеными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большую помощь оказывали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туапсинские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женщины. Они с материнской заботой встречали каждый корабль, санитарный поезд, производили выгрузку и бережно доставляли раненых в госпитали.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Туапсинки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приняли самое активное участие в уходе за ранеными, проявляя заботу о питании раненых, заполняя тумбочки больных продуктами. Помогали писать письма родным и знакомым, раздавали обеды, стирали бельё.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Тяжело раненым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читали книги, журналы, газеты, сообщали последние известия. Довольно часто проводились концерты художественной самодеятельности.</a:t>
            </a:r>
          </a:p>
          <a:p>
            <a:pPr indent="449580" algn="just"/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145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C6CDC4D-0924-431E-98A5-436650A81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391" y="139992"/>
            <a:ext cx="4754695" cy="65909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752F49B-4599-4D3A-B826-0EADDDA3F5D1}"/>
              </a:ext>
            </a:extLst>
          </p:cNvPr>
          <p:cNvSpPr txBox="1"/>
          <p:nvPr/>
        </p:nvSpPr>
        <p:spPr>
          <a:xfrm>
            <a:off x="7800392" y="139992"/>
            <a:ext cx="41427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(фотография из материалов коллекции документов участников Великой Отечественной войны и жителей Туапсинского района. Дело № 4)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1374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334ADF6-985B-4C2D-8F1D-D94F0D1EFA85}"/>
              </a:ext>
            </a:extLst>
          </p:cNvPr>
          <p:cNvSpPr txBox="1"/>
          <p:nvPr/>
        </p:nvSpPr>
        <p:spPr>
          <a:xfrm>
            <a:off x="1511560" y="3993502"/>
            <a:ext cx="10067730" cy="2443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газетной заметки за 1946 год, хранящейся в фонде № Р-91, дело №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7,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видим, что в годы Великой Отечественной войны многие жители Туапсинского района трудились на производственных работах на Туапсинском хлебозаводе,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фруктоварочном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заводе. Эти заводы имели важное значение не только для жителей нашего района. На них трудились женщины, дети, старики (лица не подлежащие призыву в РККА).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5E70C37-8F0B-47BF-9A54-050704FF3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449" y="401217"/>
            <a:ext cx="9675866" cy="34056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25905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3ACF47A-C70C-4C07-9CEC-4F9032B636C4}"/>
              </a:ext>
            </a:extLst>
          </p:cNvPr>
          <p:cNvSpPr txBox="1"/>
          <p:nvPr/>
        </p:nvSpPr>
        <p:spPr>
          <a:xfrm>
            <a:off x="1884785" y="251928"/>
            <a:ext cx="10011746" cy="12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работой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фруктоварочных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заводов в военные годы можно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ознакомиться,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изучив приказы по материалам фондов № 4-л «Туапсинский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фруктоварочный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завод» и № 5-л «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Джубгский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фруктоварочный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завод».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CA238C9-E5A0-42C6-BC92-7128F6BC2B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785" y="1782147"/>
            <a:ext cx="5017848" cy="44693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68E38AE-B328-46A2-8C3B-094AF91BFDF4}"/>
              </a:ext>
            </a:extLst>
          </p:cNvPr>
          <p:cNvSpPr txBox="1"/>
          <p:nvPr/>
        </p:nvSpPr>
        <p:spPr>
          <a:xfrm>
            <a:off x="6890658" y="1782147"/>
            <a:ext cx="4786605" cy="2839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Из приказа № 53 от 30.06.1941 года мы видим, что по просьбам трудящихся был изменен режим рабочего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времени,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 как для людей  было очень важно ежедневно слушать последние известия с фронта по радио.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44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2F43B33-AFB5-4578-96AB-107464CCE8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087" y="168803"/>
            <a:ext cx="4992403" cy="64513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0580425-F8A3-4315-9AC4-C46513E3B0FB}"/>
              </a:ext>
            </a:extLst>
          </p:cNvPr>
          <p:cNvSpPr txBox="1"/>
          <p:nvPr/>
        </p:nvSpPr>
        <p:spPr>
          <a:xfrm>
            <a:off x="7800391" y="270589"/>
            <a:ext cx="4002833" cy="6000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приказов № 54 от 05.07.1941 и № 56 от 06.07.1941 года можно узнать о том, что персики в 1941 году были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невызревшие,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мякоть персика не поддавалась отделению от косточки. В связи с этим были изменены нормы выработки. Но урожай нужно было переработать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вовремя,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связи с чем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воскресенье было объявлено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рабочим днем. 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488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40D84E5-75C9-4534-A195-913572F2D1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465" y="783771"/>
            <a:ext cx="4454180" cy="59006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F2F6B66-F3A5-4539-BD96-353F9F781039}"/>
              </a:ext>
            </a:extLst>
          </p:cNvPr>
          <p:cNvSpPr txBox="1"/>
          <p:nvPr/>
        </p:nvSpPr>
        <p:spPr>
          <a:xfrm>
            <a:off x="457200" y="216445"/>
            <a:ext cx="11420669" cy="42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приказа № 14 от 26.05.1942 можно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увидеть,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коррективы война вносила в жизнь заводчан.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7822C04-469A-4976-AB39-1C94684644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184" y="783771"/>
            <a:ext cx="4468275" cy="590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17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3038EA2-4CCD-4DBB-A9B8-70D56BED8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580" y="129206"/>
            <a:ext cx="6388318" cy="223116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1D277B8-78E2-4B3F-A607-0D634B1F45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579" y="2550838"/>
            <a:ext cx="6388319" cy="41779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1922CD7-84C5-4B6F-AC61-ED95BE9A0C4D}"/>
              </a:ext>
            </a:extLst>
          </p:cNvPr>
          <p:cNvSpPr txBox="1"/>
          <p:nvPr/>
        </p:nvSpPr>
        <p:spPr>
          <a:xfrm>
            <a:off x="8668139" y="129204"/>
            <a:ext cx="3359020" cy="2048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приказа № 28     от 20 июля 1942 года мы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видим,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ведется борьба за выполнение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плана.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556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6D7BAA5-F227-47C0-B8ED-C1F22F5B30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112" y="1045029"/>
            <a:ext cx="4482867" cy="571033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87E3050-C35A-48DA-AF51-8DDF89C342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453" y="1045029"/>
            <a:ext cx="4541748" cy="57103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5AE897F-B6EB-41E5-B10E-87BC0495ADD5}"/>
              </a:ext>
            </a:extLst>
          </p:cNvPr>
          <p:cNvSpPr txBox="1"/>
          <p:nvPr/>
        </p:nvSpPr>
        <p:spPr>
          <a:xfrm>
            <a:off x="1828800" y="214605"/>
            <a:ext cx="9990401" cy="75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В приказе № 35 от 29.04.1944 говорится не только о выполнении плана, но и о его перевыполнении, за что трудящиеся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получли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материальное поощрение.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217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8F9931C-6554-45C3-90ED-87FC5ED599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186" y="156481"/>
            <a:ext cx="8751435" cy="24955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C165190-343F-49EB-8B8C-0C2B7ED6AF2E}"/>
              </a:ext>
            </a:extLst>
          </p:cNvPr>
          <p:cNvSpPr txBox="1"/>
          <p:nvPr/>
        </p:nvSpPr>
        <p:spPr>
          <a:xfrm>
            <a:off x="2752532" y="2827176"/>
            <a:ext cx="8836090" cy="3831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этой газетной </a:t>
            </a:r>
            <a:r>
              <a:rPr lang="ru-RU" sz="2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заметки, 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хранящейся в фонде № Р-91, опись № 1, дело № </a:t>
            </a:r>
            <a:r>
              <a:rPr lang="ru-RU" sz="2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7, 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</a:t>
            </a:r>
            <a:r>
              <a:rPr lang="ru-RU" sz="2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видим, </a:t>
            </a:r>
            <a:r>
              <a:rPr lang="ru-RU" sz="2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какой 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объем работы лежал на плечах </a:t>
            </a:r>
            <a:r>
              <a:rPr lang="ru-RU" sz="2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туапсинских 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почтальонов.</a:t>
            </a: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Солдатский треугольник – самый популярный вариант письма. Чтобы отправить письмо-треугольник домой, боец загибал его </a:t>
            </a:r>
            <a:r>
              <a:rPr lang="ru-RU" sz="2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справа 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налево, затем – слева направо. Оставшуюся полосу бумаги загибал по краям и </a:t>
            </a:r>
            <a:r>
              <a:rPr lang="ru-RU" sz="2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вставлял, 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</a:t>
            </a:r>
            <a:r>
              <a:rPr lang="ru-RU" sz="2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клапан, 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внутрь треугольника. На наружной стороне треугольника подписывал адрес и фамилию адресата. Мелко исписанные и сложенные таким образом бумажные листы решали вопрос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острой нехватки конвертов.</a:t>
            </a:r>
          </a:p>
        </p:txBody>
      </p:sp>
    </p:spTree>
    <p:extLst>
      <p:ext uri="{BB962C8B-B14F-4D97-AF65-F5344CB8AC3E}">
        <p14:creationId xmlns:p14="http://schemas.microsoft.com/office/powerpoint/2010/main" val="3265471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0873ED3-E83D-4924-AFA7-2636A3BEB628}"/>
              </a:ext>
            </a:extLst>
          </p:cNvPr>
          <p:cNvSpPr txBox="1"/>
          <p:nvPr/>
        </p:nvSpPr>
        <p:spPr>
          <a:xfrm>
            <a:off x="1853682" y="130630"/>
            <a:ext cx="9501674" cy="67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Вот так выглядит солдатский треугольник из материалов фонда № Р-79, опись № 1, дело № 17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1EE2743-160C-4088-BA9D-CA218F53B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683" y="1138335"/>
            <a:ext cx="4733729" cy="549572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E7F717E-3082-4322-B23B-EAEAA1CFBD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869" y="1138335"/>
            <a:ext cx="4460033" cy="549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473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2E527C6-2CB5-4692-8F87-FC02BA5E919B}"/>
              </a:ext>
            </a:extLst>
          </p:cNvPr>
          <p:cNvSpPr txBox="1"/>
          <p:nvPr/>
        </p:nvSpPr>
        <p:spPr>
          <a:xfrm>
            <a:off x="1548881" y="158621"/>
            <a:ext cx="10328987" cy="2154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форме треугольников были не только солдатские письма, но и письмо председателю горисполкома т.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Шпаку,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поступившее из Краснодарского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краевого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омитета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делам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физкультуры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спорта. 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представленном письме говорится о придании исключительной важности значению дела физического воспитания трудящихся и подготовке физически крепких, выносливых резервов для нашей доблестной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Красной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армии.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27583D8-CF10-41E7-9F45-CD669DE9E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702" y="2379305"/>
            <a:ext cx="8528180" cy="432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248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F1822DAF-2F75-4989-8948-E6796A12AA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811" y="130629"/>
            <a:ext cx="8612155" cy="55143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6CE6566-C80A-48C9-9F70-7A56E3646CC2}"/>
              </a:ext>
            </a:extLst>
          </p:cNvPr>
          <p:cNvSpPr txBox="1"/>
          <p:nvPr/>
        </p:nvSpPr>
        <p:spPr>
          <a:xfrm>
            <a:off x="2929810" y="5775649"/>
            <a:ext cx="8612156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материалов фонда № Р-79, опись № 1, дело № 7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6067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DAC59AF-29EA-42F1-90BC-DAEFFA9F5B0F}"/>
              </a:ext>
            </a:extLst>
          </p:cNvPr>
          <p:cNvSpPr txBox="1"/>
          <p:nvPr/>
        </p:nvSpPr>
        <p:spPr>
          <a:xfrm>
            <a:off x="2071397" y="326572"/>
            <a:ext cx="9377264" cy="12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Из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материалов,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хранящихся в фонде № Р-79, опись № 1, дело №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7,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видим, что и в Кремль жители города Туапсе отправляли письма в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треугольниках.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0DCA186A-65A6-49E9-8E3C-719953686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922" y="1584992"/>
            <a:ext cx="5315338" cy="494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430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855CCB8-6974-4153-9A59-AF87E95021FB}"/>
              </a:ext>
            </a:extLst>
          </p:cNvPr>
          <p:cNvSpPr txBox="1"/>
          <p:nvPr/>
        </p:nvSpPr>
        <p:spPr>
          <a:xfrm>
            <a:off x="2127379" y="121299"/>
            <a:ext cx="9862457" cy="12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материалов архивного фонда № Р-79, опись № 1, дело №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7,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можем узнать, как происходило распределения хлеба среди населения Туапсинского района.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35347E6-792E-4B24-979D-F9CCE7B094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331" y="1379719"/>
            <a:ext cx="9237306" cy="527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102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84955D4-AF30-4581-84E6-90827630E09E}"/>
              </a:ext>
            </a:extLst>
          </p:cNvPr>
          <p:cNvSpPr txBox="1"/>
          <p:nvPr/>
        </p:nvSpPr>
        <p:spPr>
          <a:xfrm>
            <a:off x="2353902" y="5384905"/>
            <a:ext cx="9198320" cy="587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Выставку подготовила главный специалист архивного отдела управления делами администрации муниципального образования Туапсинский район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З.Н. Устюгова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49051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401</TotalTime>
  <Words>674</Words>
  <Application>Microsoft Office PowerPoint</Application>
  <PresentationFormat>Произвольный</PresentationFormat>
  <Paragraphs>25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Легкий дым</vt:lpstr>
      <vt:lpstr>Жизнь туапсинцев в годы Великой Отечественной войны</vt:lpstr>
      <vt:lpstr>Туапсе: март 1942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Туапсинцев  в годы Великой Отечественной войны</dc:title>
  <dc:creator>Лев Устюгов</dc:creator>
  <cp:lastModifiedBy>Оксана Иванкова</cp:lastModifiedBy>
  <cp:revision>60</cp:revision>
  <dcterms:created xsi:type="dcterms:W3CDTF">2021-11-13T16:58:31Z</dcterms:created>
  <dcterms:modified xsi:type="dcterms:W3CDTF">2021-11-17T05:54:23Z</dcterms:modified>
</cp:coreProperties>
</file>